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75" r:id="rId11"/>
    <p:sldId id="279" r:id="rId12"/>
    <p:sldId id="281" r:id="rId13"/>
    <p:sldId id="263" r:id="rId14"/>
    <p:sldId id="268" r:id="rId15"/>
    <p:sldId id="278" r:id="rId16"/>
    <p:sldId id="280" r:id="rId17"/>
    <p:sldId id="282" r:id="rId18"/>
    <p:sldId id="277" r:id="rId19"/>
    <p:sldId id="264" r:id="rId20"/>
    <p:sldId id="265" r:id="rId21"/>
    <p:sldId id="266" r:id="rId22"/>
    <p:sldId id="267" r:id="rId23"/>
    <p:sldId id="283" r:id="rId24"/>
    <p:sldId id="269" r:id="rId25"/>
    <p:sldId id="270" r:id="rId26"/>
    <p:sldId id="271" r:id="rId27"/>
    <p:sldId id="272" r:id="rId28"/>
    <p:sldId id="273" r:id="rId29"/>
    <p:sldId id="276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287" autoAdjust="0"/>
    <p:restoredTop sz="86411" autoAdjust="0"/>
  </p:normalViewPr>
  <p:slideViewPr>
    <p:cSldViewPr>
      <p:cViewPr>
        <p:scale>
          <a:sx n="100" d="100"/>
          <a:sy n="100" d="100"/>
        </p:scale>
        <p:origin x="-36" y="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玩家自由的控制自己的车在比赛场中行驶，如游乐场中的碰碰场。在行驶的过程中会受到比赛场上的物体影响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zh-CN" altLang="zh-CN" sz="1200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1019175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1034415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103441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02965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1027747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1187624" y="989434"/>
            <a:ext cx="10382250" cy="5715000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1031557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/>
          <a:lstStyle/>
          <a:p>
            <a:r>
              <a:rPr lang="zh-CN" altLang="en-US" sz="1200" dirty="0" smtClean="0"/>
              <a:t>炸弹人说明：将于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）、比赛场中的物品出现：怪物，击败怪物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会掉落宝箱，神秘礼包，彩虹果（比赛胜利的标志），金蛋，机关（触发机会后出现陷阱，从陷阱过会掉入陷阱并受到伤害，失败控制）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技能和炸弹仅影响对手，不作用队友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机关触发在相应的位置上出现陷阱，从陷阱过的玩家都会掉到陷阱中，从而受到伤害。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炸弹和陷阱都会造成伤害，并从身上掉下彩虹果（身上已经获得了彩虹果）。</a:t>
            </a:r>
            <a:endParaRPr lang="en-US" altLang="zh-CN" sz="1200" dirty="0" smtClean="0"/>
          </a:p>
          <a:p>
            <a:r>
              <a:rPr lang="zh-CN" altLang="en-US" sz="1200" dirty="0" smtClean="0"/>
              <a:t>有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</a:t>
            </a:r>
            <a:r>
              <a:rPr lang="zh-CN" altLang="en-US" dirty="0" smtClean="0"/>
              <a:t>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1017270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052736"/>
            <a:ext cx="102489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2525"/>
            <a:ext cx="102489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</a:t>
            </a:r>
            <a:r>
              <a:rPr lang="zh-CN" altLang="en-US" dirty="0" smtClean="0"/>
              <a:t>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267</Words>
  <Application>Microsoft Office PowerPoint</Application>
  <PresentationFormat>全屏显示(4:3)</PresentationFormat>
  <Paragraphs>47</Paragraphs>
  <Slides>29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PowerPoint 演示文稿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比赛过程</vt:lpstr>
      <vt:lpstr>比赛过程按方向盘（向上）</vt:lpstr>
      <vt:lpstr>比赛过程按方向盘(向下)</vt:lpstr>
      <vt:lpstr>比赛过程按方向盘(向左)</vt:lpstr>
      <vt:lpstr>比赛过程按方向盘(向右)</vt:lpstr>
      <vt:lpstr>首杀</vt:lpstr>
      <vt:lpstr>PowerPoint 演示文稿</vt:lpstr>
      <vt:lpstr>PowerPoint 演示文稿</vt:lpstr>
      <vt:lpstr>PowerPoint 演示文稿</vt:lpstr>
      <vt:lpstr>PowerPoint 演示文稿</vt:lpstr>
      <vt:lpstr>比赛过程</vt:lpstr>
      <vt:lpstr>比赛过程</vt:lpstr>
      <vt:lpstr>比赛结束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比赛过程中有物体掉落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164</cp:revision>
  <dcterms:modified xsi:type="dcterms:W3CDTF">2013-07-30T00:48:47Z</dcterms:modified>
</cp:coreProperties>
</file>